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  <p:sldId id="262" r:id="rId9"/>
    <p:sldId id="266" r:id="rId10"/>
    <p:sldId id="265" r:id="rId11"/>
    <p:sldId id="267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>
        <p:scale>
          <a:sx n="70" d="100"/>
          <a:sy n="70" d="100"/>
        </p:scale>
        <p:origin x="-19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64"/>
    </p:cViewPr>
  </p:notesTextViewPr>
  <p:notesViewPr>
    <p:cSldViewPr>
      <p:cViewPr varScale="1">
        <p:scale>
          <a:sx n="55" d="100"/>
          <a:sy n="55" d="100"/>
        </p:scale>
        <p:origin x="-1794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DD44F-ACD4-4766-886F-011B110C909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F58D6-4FE5-434C-84D0-F9F160D0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4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D58CBF-3995-400B-A32D-8D7A204D2208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2CED93-BAB9-4B4D-8381-730332B5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s://commons.wikimedia.org/wiki/File:Flag_of_Japan_(bordered).svg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americanstudies.org/japanese-immigrants-1.htm" TargetMode="External"/><Relationship Id="rId4" Type="http://schemas.openxmlformats.org/officeDocument/2006/relationships/hyperlink" Target="http://sfcitizen.com/blog/tag/protest/" TargetMode="External"/><Relationship Id="rId5" Type="http://schemas.openxmlformats.org/officeDocument/2006/relationships/hyperlink" Target="http://www.britannica.com/EBchecked/media/122888/Japanese-American-children-being-relocated-to-internment-camps-194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theodora.com/maps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the-digital-reader.com/2010/10/27/japanese-publishers-to-create-common-ebook-format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images.net/postcard.img5964.htm" TargetMode="External"/><Relationship Id="rId4" Type="http://schemas.openxmlformats.org/officeDocument/2006/relationships/hyperlink" Target="http://sunilsuwal.com/weekfive/mmc/culture/index.htm" TargetMode="External"/><Relationship Id="rId5" Type="http://schemas.openxmlformats.org/officeDocument/2006/relationships/hyperlink" Target="http://www.famoustouristplaces.com/travel-japan-tourist-attractions-beautiful-scenery-of-japan-japan.html" TargetMode="External"/><Relationship Id="rId6" Type="http://schemas.openxmlformats.org/officeDocument/2006/relationships/hyperlink" Target="http://www.flickr.com/photos/29738009@N08/2975466425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9/1854_shimoda_02.jpg" TargetMode="External"/><Relationship Id="rId4" Type="http://schemas.openxmlformats.org/officeDocument/2006/relationships/hyperlink" Target="http://upload.wikimedia.org/wikipedia/commons/7/7c/Russell_Lee,_Japanese-American_family_waiting_for_relocation,_Los_Angeles,_1942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freefoto.com/preview/1216-02-59/Statue-of-Liberty--New-York-New-York-Hotel--Las-Vegas--Nevada--USA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scholastic.com/activities/immigration/tour/" TargetMode="External"/><Relationship Id="rId4" Type="http://schemas.openxmlformats.org/officeDocument/2006/relationships/hyperlink" Target="https://en.wikipedia.org/wiki/File:Davao_Japantown_in_1930s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https://commons.wikimedia.org/wiki/File:Flag_of_Japan_(bordered).svg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Pearl Harbor is where the naval forces</a:t>
            </a:r>
            <a:r>
              <a:rPr lang="en-US" baseline="0" dirty="0" smtClean="0"/>
              <a:t> were located.  </a:t>
            </a:r>
            <a:r>
              <a:rPr lang="en-US" dirty="0" smtClean="0"/>
              <a:t>Bombing of Hiroshima at</a:t>
            </a:r>
            <a:r>
              <a:rPr lang="en-US" baseline="0" dirty="0" smtClean="0"/>
              <a:t> the end of World War II in 1945 (in an attempt to end the war).  Anyone ever read </a:t>
            </a:r>
            <a:r>
              <a:rPr lang="en-US" baseline="0" dirty="0" err="1" smtClean="0"/>
              <a:t>Sadako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http://www.latinamericanstudies.org/japanese-immigrants-1.htm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http://sfcitizen.com/blog/tag/protest/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http://www.britannica.com/EBchecked/media/122888/Japanese-American-children-being-relocated-to-internment-camps-1942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"Maps courtesy of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www.theodora.com/maps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used with permission"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Google map</a:t>
            </a:r>
            <a:r>
              <a:rPr lang="en-US" baseline="0" dirty="0" smtClean="0"/>
              <a:t> of Japan.  Talk about relationship/distance to the US</a:t>
            </a:r>
          </a:p>
          <a:p>
            <a:r>
              <a:rPr lang="en-US" smtClean="0">
                <a:hlinkClick r:id="rId3"/>
              </a:rPr>
              <a:t>http://www.the-digital-reader.com/2010/10/27/japanese-publishers-to-create-common-ebook-format/#.Ucx8xjtJPpU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we know about Japan today?  What are they known for?  Famous for?  Food…technology…big city</a:t>
            </a:r>
          </a:p>
          <a:p>
            <a:r>
              <a:rPr lang="en-US" dirty="0" smtClean="0">
                <a:hlinkClick r:id="rId3"/>
              </a:rPr>
              <a:t>http://www.globeimages.net/postcard.img5964.htm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http://sunilsuwal.com/weekfive/mmc/culture/index.htm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http://www.famoustouristplaces.com/travel-japan-tourist-attractions-beautiful-scenery-of-japan-japan.html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http://www.flickr.com/photos/29738009@N08/2975466425/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http://upload.wikimedia.org/wikipedia/commons/a/a9/1854_shimoda_02.jpg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http://upload.wikimedia.org/wikipedia/commons/7/7c/Russell_Lee%2C_Japanese-American_family_waiting_for_relocation%2C_Los_Angeles%2C_1942.jpg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http://www.freefoto.com/preview/1216-02-59/Statue-of-Liberty--New-York-New-York-Hotel--Las-Vegas--Nevada--USA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http://teacher.scholastic.com/activities/immigration/tour/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https://en.wikipedia.org/wiki/File:Davao_Japantown_in_1930s.JPG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ED93-BAB9-4B4D-8381-730332B5C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6A8933-B23C-4D47-810A-E73B1D6E4457}" type="datetimeFigureOut">
              <a:rPr lang="en-US" smtClean="0"/>
              <a:t>1/25/16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625"/>
            <a:ext cx="7543800" cy="3432175"/>
          </a:xfrm>
        </p:spPr>
        <p:txBody>
          <a:bodyPr/>
          <a:lstStyle/>
          <a:p>
            <a:r>
              <a:rPr lang="en-US" dirty="0" smtClean="0"/>
              <a:t>Immigration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Japanese Experience</a:t>
            </a:r>
            <a:endParaRPr lang="en-US" sz="4400" dirty="0"/>
          </a:p>
        </p:txBody>
      </p:sp>
      <p:pic>
        <p:nvPicPr>
          <p:cNvPr id="1026" name="Picture 2" descr="File:Flag of Japan (bordered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01" y="381000"/>
            <a:ext cx="3965575" cy="26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9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dirty="0" smtClean="0"/>
              <a:t>What America Was Really Like When You Arrived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people worked as farmworkers, railroad workers and miners</a:t>
            </a:r>
          </a:p>
          <a:p>
            <a:r>
              <a:rPr lang="en-US" dirty="0" smtClean="0"/>
              <a:t>Early Japanese immigrants were not allowed to become U.S. citizens or to own land</a:t>
            </a:r>
          </a:p>
          <a:p>
            <a:r>
              <a:rPr lang="en-US" dirty="0" smtClean="0"/>
              <a:t>Many Americans did not like the Japanese because of their skin color and how they looked.  In 1924, the United States changed their laws to stop all immigration from Japan.</a:t>
            </a:r>
          </a:p>
          <a:p>
            <a:r>
              <a:rPr lang="en-US" dirty="0" smtClean="0"/>
              <a:t>After Japan attacked Pearl Harbor, Hawaii, in 1941, the United States entered World War II.</a:t>
            </a:r>
          </a:p>
          <a:p>
            <a:r>
              <a:rPr lang="en-US" dirty="0" smtClean="0"/>
              <a:t>Because so many Japanese Americans were living in the U.S., they were forced to live in camps where they stayed until the end of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fcitizen.com/blog/wp-content/uploads/2012/09/000411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76" y="242248"/>
            <a:ext cx="3792940" cy="30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ia-2.web.britannica.com/eb-media/62/71362-004-9D4994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76" y="3733800"/>
            <a:ext cx="3886200" cy="26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atinamericanstudies.org/immigration/japanese-railroa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1294"/>
            <a:ext cx="3450509" cy="40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1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Japan?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6870"/>
            <a:ext cx="8229600" cy="5245100"/>
          </a:xfrm>
        </p:spPr>
      </p:pic>
      <p:sp>
        <p:nvSpPr>
          <p:cNvPr id="3" name="5-Point Star 2"/>
          <p:cNvSpPr/>
          <p:nvPr/>
        </p:nvSpPr>
        <p:spPr>
          <a:xfrm>
            <a:off x="7372066" y="3301621"/>
            <a:ext cx="457200" cy="4572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Japan</a:t>
            </a:r>
            <a:endParaRPr lang="en-US" dirty="0"/>
          </a:p>
        </p:txBody>
      </p:sp>
      <p:pic>
        <p:nvPicPr>
          <p:cNvPr id="2054" name="Picture 6" descr="http://www.the-digital-reader.com/wp-content/uploads/2010/10/Japan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20800"/>
            <a:ext cx="457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9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Images of Japan</a:t>
            </a:r>
            <a:endParaRPr lang="en-US" dirty="0"/>
          </a:p>
        </p:txBody>
      </p:sp>
      <p:pic>
        <p:nvPicPr>
          <p:cNvPr id="3074" name="Picture 2" descr="http://sunilsuwal.com/weekfive/mmc/culture/images/japan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061660"/>
            <a:ext cx="3766052" cy="28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amoustouristplaces.com/wp-content/uploads/Travel-japan-tourist-attractions-beautiful-scenery-of-japan-jap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lobeimages.net/data/media/93/scenery_in_japan_yamanashi_jap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1312185"/>
            <a:ext cx="3432018" cy="25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arm4.staticflickr.com/3183/2975466425_f1337f67e7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154000"/>
            <a:ext cx="3766052" cy="25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Why did People Decide to Leave Japan?	Push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1854, the United States and Japan signed a treaty of trade, peace, and friendship.</a:t>
            </a:r>
          </a:p>
          <a:p>
            <a:r>
              <a:rPr lang="en-US" sz="2300" dirty="0" smtClean="0"/>
              <a:t>This treaty opened Japanese harbors to American ships.</a:t>
            </a:r>
          </a:p>
          <a:p>
            <a:r>
              <a:rPr lang="en-US" sz="2300" dirty="0" smtClean="0"/>
              <a:t>The Japanese government spent a lot of money to make their schools, businesses, and army more modern which led to unemployment, bankruptcies, and civil disorders.</a:t>
            </a:r>
          </a:p>
          <a:p>
            <a:r>
              <a:rPr lang="en-US" sz="2300" dirty="0"/>
              <a:t>T</a:t>
            </a:r>
            <a:r>
              <a:rPr lang="en-US" sz="2300" dirty="0" smtClean="0"/>
              <a:t>he people were also charged with high taxes.</a:t>
            </a:r>
          </a:p>
          <a:p>
            <a:r>
              <a:rPr lang="en-US" sz="2300" dirty="0" smtClean="0"/>
              <a:t>Many people left Japan because they could not pay the taxes.</a:t>
            </a:r>
          </a:p>
          <a:p>
            <a:r>
              <a:rPr lang="en-US" sz="2300" dirty="0" smtClean="0"/>
              <a:t>Natural disasters also caused the Japanese to leave.</a:t>
            </a:r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11457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Why did People Decide to Leave Japan?</a:t>
            </a:r>
            <a:endParaRPr lang="en-US" dirty="0"/>
          </a:p>
        </p:txBody>
      </p:sp>
      <p:pic>
        <p:nvPicPr>
          <p:cNvPr id="7172" name="Picture 4" descr="File:1854 shimoda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0640"/>
            <a:ext cx="419100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le:Russell Lee, Japanese-American family waiting for relocation, Los Angeles, 19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373414" cy="50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2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Why Choose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/>
              <a:t>The Japanese immigrated to the Unites States (mainly Hawaii) because there was more job opportunity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Many worked on the sugarcane or pineapple plantations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Medical care and  living conditions were better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Hope for a new life, jobs, freedom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630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What Japanese Immigrants Anticipated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/>
              <a:t>Work—gain wealth by working in the Hawaiian plantations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Opportunity to provide food for their families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Security, education and better medical care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Men immigrated first, leaving wives and children at home, hoping to earn money and return home</a:t>
            </a:r>
          </a:p>
          <a:p>
            <a:endParaRPr lang="en-US" sz="2300" dirty="0"/>
          </a:p>
        </p:txBody>
      </p:sp>
      <p:pic>
        <p:nvPicPr>
          <p:cNvPr id="4098" name="Picture 2" descr="http://www.freefoto.com/images/1216/02/1216_02_59---Statue-of-Liberty--New-York-New-York-Hotel--Las-Vegas--Nevada--USA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05300"/>
            <a:ext cx="1600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1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114800" cy="5216350"/>
          </a:xfrm>
        </p:spPr>
        <p:txBody>
          <a:bodyPr/>
          <a:lstStyle/>
          <a:p>
            <a:r>
              <a:rPr lang="en-US" dirty="0" smtClean="0"/>
              <a:t>From 1885 to 1924, about 180,000 Japanese immigrants came to the United States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86542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Japantown</a:t>
            </a:r>
            <a:r>
              <a:rPr lang="en-US" dirty="0" smtClean="0"/>
              <a:t> forms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956" y="5865420"/>
            <a:ext cx="419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Japanese immigrants arriving at Angel Island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2698" y="1295400"/>
            <a:ext cx="344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Japanese immigrants had their own neighborhoods in the poorer parts of U.S. cities, such as Los Angeles, California</a:t>
            </a:r>
            <a:endParaRPr lang="en-US" dirty="0"/>
          </a:p>
        </p:txBody>
      </p:sp>
      <p:pic>
        <p:nvPicPr>
          <p:cNvPr id="5122" name="Picture 2" descr="http://teacher.scholastic.com/activities/immigration/timeline_photos/1910_lrg_full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6" y="2590802"/>
            <a:ext cx="3711644" cy="29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Davao Japantown in 1930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2" y="3273349"/>
            <a:ext cx="3590687" cy="1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6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1522</TotalTime>
  <Words>722</Words>
  <Application>Microsoft Macintosh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Immigration </vt:lpstr>
      <vt:lpstr>Where is Japan?</vt:lpstr>
      <vt:lpstr>This is Japan</vt:lpstr>
      <vt:lpstr>Images of Japan</vt:lpstr>
      <vt:lpstr>Why did People Decide to Leave Japan? Push Factors</vt:lpstr>
      <vt:lpstr>Why did People Decide to Leave Japan?</vt:lpstr>
      <vt:lpstr>Why Choose America?</vt:lpstr>
      <vt:lpstr>What Japanese Immigrants Anticipated</vt:lpstr>
      <vt:lpstr>Getting to America</vt:lpstr>
      <vt:lpstr>What America Was Really Like When You Arrived</vt:lpstr>
      <vt:lpstr>PowerPoint Presentation</vt:lpstr>
    </vt:vector>
  </TitlesOfParts>
  <Company>Framingham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D'Amico</dc:creator>
  <cp:lastModifiedBy>Jessica Orr</cp:lastModifiedBy>
  <cp:revision>59</cp:revision>
  <cp:lastPrinted>2013-05-07T13:18:26Z</cp:lastPrinted>
  <dcterms:created xsi:type="dcterms:W3CDTF">2012-03-07T20:28:41Z</dcterms:created>
  <dcterms:modified xsi:type="dcterms:W3CDTF">2016-01-26T00:54:03Z</dcterms:modified>
</cp:coreProperties>
</file>